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3"/>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6" r:id="rId21"/>
    <p:sldId id="320" r:id="rId22"/>
    <p:sldId id="307" r:id="rId23"/>
    <p:sldId id="304" r:id="rId24"/>
    <p:sldId id="306" r:id="rId25"/>
    <p:sldId id="312" r:id="rId26"/>
    <p:sldId id="319" r:id="rId27"/>
    <p:sldId id="313" r:id="rId28"/>
    <p:sldId id="324" r:id="rId29"/>
    <p:sldId id="325" r:id="rId30"/>
    <p:sldId id="318" r:id="rId31"/>
    <p:sldId id="314" r:id="rId32"/>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4033" autoAdjust="0"/>
  </p:normalViewPr>
  <p:slideViewPr>
    <p:cSldViewPr>
      <p:cViewPr varScale="1">
        <p:scale>
          <a:sx n="85" d="100"/>
          <a:sy n="85" d="100"/>
        </p:scale>
        <p:origin x="2592"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folgt eine Triangulierung der Szenenpunkte auf welches ich gleich noch zu sprechen komme.</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HIER WEItER SCHREIBEN.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Zunächst folgt der Abeitsprozess um einen Vergleich zum synthetischen Beispiel zu bekommen</a:t>
            </a:r>
          </a:p>
          <a:p>
            <a:endParaRPr lang="de-DE" dirty="0">
              <a:ea typeface="ＭＳ Ｐゴシック" pitchFamily="34" charset="-128"/>
            </a:endParaRPr>
          </a:p>
          <a:p>
            <a:r>
              <a:rPr lang="de-DE" dirty="0">
                <a:ea typeface="ＭＳ Ｐゴシック" pitchFamily="34" charset="-128"/>
              </a:rPr>
              <a:t>Normierter 8 Punkt algorithmus</a:t>
            </a:r>
          </a:p>
          <a:p>
            <a:pPr marL="171450" indent="-171450">
              <a:buFont typeface="Arial" panose="020B0604020202020204" pitchFamily="34" charset="0"/>
              <a:buChar char="•"/>
            </a:pPr>
            <a:r>
              <a:rPr lang="de-DE" dirty="0">
                <a:ea typeface="ＭＳ Ｐゴシック" pitchFamily="34" charset="-128"/>
              </a:rPr>
              <a:t>Zur bestimmung der Fundamentalmatrix wird der sogenannten normierte acht punkt algorithmus verwendet</a:t>
            </a:r>
          </a:p>
          <a:p>
            <a:pPr marL="171450" indent="-171450">
              <a:buFont typeface="Arial" panose="020B0604020202020204" pitchFamily="34" charset="0"/>
              <a:buChar char="•"/>
            </a:pPr>
            <a:r>
              <a:rPr lang="de-DE" dirty="0">
                <a:ea typeface="ＭＳ Ｐゴシック" pitchFamily="34" charset="-128"/>
              </a:rPr>
              <a:t>Dieser garantiert ein stabileres Ergebnis</a:t>
            </a:r>
          </a:p>
          <a:p>
            <a:pPr marL="171450" indent="-171450">
              <a:buFont typeface="Arial" panose="020B0604020202020204" pitchFamily="34" charset="0"/>
              <a:buChar char="•"/>
            </a:pPr>
            <a:r>
              <a:rPr lang="de-DE" dirty="0">
                <a:ea typeface="ＭＳ Ｐゴシック" pitchFamily="34" charset="-128"/>
              </a:rPr>
              <a:t>Durch die ungenauigkeit der korrespondierenden Punkte steigt die Fehleranfälligkeit der Fundamentalmatrix</a:t>
            </a:r>
          </a:p>
          <a:p>
            <a:pPr marL="171450" indent="-171450">
              <a:buFont typeface="Arial" panose="020B0604020202020204" pitchFamily="34" charset="0"/>
              <a:buChar char="•"/>
            </a:pPr>
            <a:r>
              <a:rPr lang="de-DE" dirty="0">
                <a:ea typeface="ＭＳ Ｐゴシック" pitchFamily="34" charset="-128"/>
              </a:rPr>
              <a:t>Durch Normierung der eingehenden Bilddaten kann diesen Fehleranfälligkeit minimiert werden </a:t>
            </a:r>
          </a:p>
          <a:p>
            <a:pPr marL="171450" indent="-171450">
              <a:buFont typeface="Arial" panose="020B0604020202020204" pitchFamily="34" charset="0"/>
              <a:buChar char="•"/>
            </a:pPr>
            <a:r>
              <a:rPr lang="de-DE" dirty="0">
                <a:ea typeface="ＭＳ Ｐゴシック" pitchFamily="34" charset="-128"/>
              </a:rPr>
              <a:t>Durch die Normierung werden die Wertebereiche der drei Koordinaten x,y,z angeglichen(Beispiel einer Koordinate). Dadurch verringert sich der Raum in welchem sich die Punkte befinden </a:t>
            </a:r>
          </a:p>
          <a:p>
            <a:pPr marL="628650" lvl="1" indent="-171450">
              <a:buFont typeface="Arial" panose="020B0604020202020204" pitchFamily="34" charset="0"/>
              <a:buChar char="•"/>
            </a:pPr>
            <a:r>
              <a:rPr lang="de-DE" dirty="0">
                <a:ea typeface="ＭＳ Ｐゴシック" pitchFamily="34" charset="-128"/>
              </a:rPr>
              <a:t>Das hat zur Folge, dass die Epipolaren Bedingungen weniger stark aunf ungenaue Punktekorrespondenzen reagieren (Die Fundamentalmatrix ist ausgeglichener)</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Koordinaten werden so normiert, dass ihr das ihr durchschnittlicher Abstand zum Ursprung sqrt(2) beträgt.</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Ansatz verfolgt eine Effiziente methode um komplette Szenen ohne vorwissen der Kameraparameter zu rekonstruieren man spricht hier auch oft von einer sogenannten dense Reconstrction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Um v aus [C‘_delta] zu erhalten wird lediglich der Kern davon bestimmt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gezochen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1" name="Content Placeholder 2">
            <a:extLst>
              <a:ext uri="{FF2B5EF4-FFF2-40B4-BE49-F238E27FC236}">
                <a16:creationId xmlns:a16="http://schemas.microsoft.com/office/drawing/2014/main" id="{9185C6B2-839C-4DAB-8276-D9869112004F}"/>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Ist auf eine schnelle und effiziente Rekonstruktion einer Szene ausgelegt.</a:t>
            </a:r>
          </a:p>
          <a:p>
            <a:pPr>
              <a:buFont typeface="Arial" panose="020B0604020202020204" pitchFamily="34" charset="0"/>
              <a:buChar char="•"/>
            </a:pPr>
            <a:r>
              <a:rPr lang="de-DE" sz="2000" dirty="0">
                <a:latin typeface="Calibri (Body)"/>
              </a:rPr>
              <a:t>Keine Bestimmung der Kameraparameter.</a:t>
            </a:r>
          </a:p>
          <a:p>
            <a:pPr>
              <a:buFont typeface="Arial" panose="020B0604020202020204" pitchFamily="34" charset="0"/>
              <a:buChar char="•"/>
            </a:pPr>
            <a:r>
              <a:rPr lang="de-DE" sz="2000" dirty="0">
                <a:latin typeface="Calibri (Body)"/>
              </a:rPr>
              <a:t>Methode beruht auf zuvorige rektifizierung der Bilder.</a:t>
            </a:r>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708920"/>
            <a:ext cx="4440923" cy="2791258"/>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2708920"/>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6560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r>
              <a:rPr lang="de-DE" sz="2000" dirty="0">
                <a:latin typeface="Calibri (Body)"/>
              </a:rPr>
              <a:t>Punktedetektion über RANSAC oder ähnlichem überlegen</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Homographien</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614113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803491"/>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112474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467067"/>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21" y="3353363"/>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4" y="4063970"/>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7" y="4989241"/>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Sampson-Approximation genaues Verfahren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832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Punktesortierungsalgorithmus</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10445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529" y="3489450"/>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6008" y="1273191"/>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500538" y="4509120"/>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074" y="4509120"/>
            <a:ext cx="1387382" cy="938830"/>
          </a:xfrm>
          <a:prstGeom prst="rect">
            <a:avLst/>
          </a:prstGeom>
        </p:spPr>
      </p:pic>
      <p:pic>
        <p:nvPicPr>
          <p:cNvPr id="15" name="Picture 14">
            <a:extLst>
              <a:ext uri="{FF2B5EF4-FFF2-40B4-BE49-F238E27FC236}">
                <a16:creationId xmlns:a16="http://schemas.microsoft.com/office/drawing/2014/main" id="{E8920758-BBF3-46C2-A264-46E177C2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2" y="2462401"/>
            <a:ext cx="5024136" cy="876209"/>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4263</Words>
  <Application>Microsoft Office PowerPoint</Application>
  <PresentationFormat>On-screen Show (4:3)</PresentationFormat>
  <Paragraphs>510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PowerPoint Presentation</vt:lpstr>
      <vt:lpstr>Zusatzfolien</vt:lpstr>
      <vt:lpstr>BackUpSlides</vt:lpstr>
      <vt:lpstr>BackUpSlides</vt:lpstr>
      <vt:lpstr>BackUpSlides</vt:lpstr>
      <vt:lpstr>Acht-Punkte-Algorithmus</vt:lpstr>
      <vt:lpstr>Bestimmung extrinsischer Kameraparameter</vt:lpstr>
      <vt:lpstr>BackUpSlides</vt:lpstr>
      <vt:lpstr>Unterschiedliche Auflösungen </vt:lpstr>
      <vt:lpstr>Unterschiedliche Auflösungen </vt:lpstr>
      <vt:lpstr>BackUpSlides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461</cp:revision>
  <dcterms:created xsi:type="dcterms:W3CDTF">2010-09-08T11:07:37Z</dcterms:created>
  <dcterms:modified xsi:type="dcterms:W3CDTF">2018-06-28T11:13:12Z</dcterms:modified>
</cp:coreProperties>
</file>